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399288" cy="43200638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F88"/>
    <a:srgbClr val="64BBFD"/>
    <a:srgbClr val="C2D3FA"/>
    <a:srgbClr val="F4FBFF"/>
    <a:srgbClr val="FAF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64" autoAdjust="0"/>
    <p:restoredTop sz="86457" autoAdjust="0"/>
  </p:normalViewPr>
  <p:slideViewPr>
    <p:cSldViewPr snapToGrid="0">
      <p:cViewPr varScale="1">
        <p:scale>
          <a:sx n="15" d="100"/>
          <a:sy n="15" d="100"/>
        </p:scale>
        <p:origin x="1056" y="1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1901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AD3E81BE-4ED9-4825-BCBD-FA93D250A8A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36" y="391337"/>
            <a:ext cx="5907550" cy="1693900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3A02F1BC-9C13-4ACF-8121-B0EE40A68101}"/>
              </a:ext>
            </a:extLst>
          </p:cNvPr>
          <p:cNvSpPr/>
          <p:nvPr userDrawn="1"/>
        </p:nvSpPr>
        <p:spPr>
          <a:xfrm>
            <a:off x="2452240" y="2085237"/>
            <a:ext cx="274948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zh-CN" altLang="en-US" sz="10000" b="1" kern="1200" spc="-300" dirty="0">
                <a:solidFill>
                  <a:srgbClr val="003F88"/>
                </a:solidFill>
                <a:latin typeface="华文行楷" panose="02010800040101010101" pitchFamily="2" charset="-122"/>
                <a:ea typeface="华文行楷" panose="02010800040101010101" pitchFamily="2" charset="-122"/>
                <a:cs typeface="Times New Roman" panose="02020603050405020304" pitchFamily="18" charset="0"/>
              </a:rPr>
              <a:t>第二届浙江大学全国基础交叉博士生论坛</a:t>
            </a:r>
            <a:endParaRPr lang="en-US" altLang="zh-CN" sz="10000" b="1" kern="1200" spc="-300" dirty="0">
              <a:solidFill>
                <a:srgbClr val="003F88"/>
              </a:solidFill>
              <a:latin typeface="华文行楷" panose="02010800040101010101" pitchFamily="2" charset="-122"/>
              <a:ea typeface="华文行楷" panose="020108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961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24F78FC4-20C6-48EE-AD2E-3C27E7F20E48}"/>
              </a:ext>
            </a:extLst>
          </p:cNvPr>
          <p:cNvGrpSpPr/>
          <p:nvPr/>
        </p:nvGrpSpPr>
        <p:grpSpPr>
          <a:xfrm>
            <a:off x="7746440" y="3802536"/>
            <a:ext cx="16906406" cy="4523524"/>
            <a:chOff x="7954957" y="1945331"/>
            <a:chExt cx="16906406" cy="4523524"/>
          </a:xfrm>
        </p:grpSpPr>
        <p:sp>
          <p:nvSpPr>
            <p:cNvPr id="22" name="TextBox 4">
              <a:extLst>
                <a:ext uri="{FF2B5EF4-FFF2-40B4-BE49-F238E27FC236}">
                  <a16:creationId xmlns:a16="http://schemas.microsoft.com/office/drawing/2014/main" id="{74955F32-1B48-401E-9AA9-7994AD0164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76725" y="3210974"/>
              <a:ext cx="16784638" cy="1107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/>
              <a:r>
                <a:rPr lang="zh-CN" altLang="en-US" sz="6600" b="1" kern="1200" dirty="0">
                  <a:solidFill>
                    <a:srgbClr val="003F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论文标题 </a:t>
              </a:r>
              <a:r>
                <a:rPr lang="en-US" altLang="zh-CN" sz="6600" b="1" kern="1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Title</a:t>
              </a:r>
              <a:r>
                <a:rPr lang="zh-CN" altLang="en-US" sz="6600" b="1" kern="1200" dirty="0">
                  <a:solidFill>
                    <a:srgbClr val="003F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（中英文均可）</a:t>
              </a:r>
              <a:endParaRPr lang="en-GB" altLang="nl-NL" sz="8000" b="1" kern="1200" dirty="0">
                <a:solidFill>
                  <a:srgbClr val="003F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25" name="TextBox 5">
              <a:extLst>
                <a:ext uri="{FF2B5EF4-FFF2-40B4-BE49-F238E27FC236}">
                  <a16:creationId xmlns:a16="http://schemas.microsoft.com/office/drawing/2014/main" id="{9B09FFCC-5AA3-42A6-B36A-EC81594B12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0721" y="4521736"/>
              <a:ext cx="14560710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作者</a:t>
              </a:r>
              <a:r>
                <a:rPr lang="en-US" altLang="zh-CN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1</a:t>
              </a:r>
              <a:r>
                <a:rPr lang="en-US" altLang="zh-CN" sz="4000" baseline="30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1</a:t>
              </a:r>
              <a:r>
                <a:rPr lang="en-US" altLang="zh-CN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作者</a:t>
              </a:r>
              <a:r>
                <a:rPr lang="en-US" altLang="zh-CN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2</a:t>
              </a:r>
              <a:r>
                <a:rPr lang="en-US" altLang="zh-CN" sz="4000" baseline="30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1</a:t>
              </a:r>
              <a:r>
                <a:rPr lang="en-US" altLang="zh-CN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, </a:t>
              </a:r>
              <a:r>
                <a:rPr lang="zh-CN" altLang="en-US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作者</a:t>
              </a:r>
              <a:r>
                <a:rPr lang="en-US" altLang="zh-CN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3</a:t>
              </a:r>
              <a:r>
                <a:rPr lang="en-US" altLang="zh-CN" sz="4000" baseline="30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1, 2</a:t>
              </a:r>
              <a:r>
                <a:rPr lang="en-US" altLang="zh-CN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,……, </a:t>
              </a:r>
              <a:r>
                <a:rPr lang="zh-CN" altLang="en-US" sz="4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通讯作者</a:t>
              </a:r>
              <a:r>
                <a:rPr lang="en-US" altLang="zh-CN" sz="4000" baseline="300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1*</a:t>
              </a:r>
              <a:endParaRPr lang="en-GB" altLang="nl-NL" sz="4000" dirty="0">
                <a:solidFill>
                  <a:srgbClr val="003F88"/>
                </a:solidFill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TextBox 51">
              <a:extLst>
                <a:ext uri="{FF2B5EF4-FFF2-40B4-BE49-F238E27FC236}">
                  <a16:creationId xmlns:a16="http://schemas.microsoft.com/office/drawing/2014/main" id="{A0BCB390-2CBC-4733-B501-D49C534A88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27489" y="5193249"/>
              <a:ext cx="12674221" cy="12756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AutoNum type="arabicPeriod"/>
                <a:defRPr/>
              </a:pPr>
              <a:r>
                <a:rPr lang="zh-CN" altLang="en-US" sz="3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单位 </a:t>
              </a:r>
              <a:r>
                <a:rPr lang="en-US" altLang="zh-CN" sz="3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1, </a:t>
              </a:r>
              <a:r>
                <a:rPr lang="zh-CN" altLang="en-US" sz="3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城市</a:t>
              </a:r>
              <a:r>
                <a:rPr lang="en-US" altLang="nl-NL" sz="3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;</a:t>
              </a:r>
            </a:p>
            <a:p>
              <a:pPr algn="ctr" eaLnBrk="1" fontAlgn="auto" hangingPunct="1">
                <a:lnSpc>
                  <a:spcPct val="125000"/>
                </a:lnSpc>
                <a:spcBef>
                  <a:spcPts val="0"/>
                </a:spcBef>
                <a:spcAft>
                  <a:spcPts val="0"/>
                </a:spcAft>
                <a:buAutoNum type="arabicPeriod"/>
                <a:defRPr/>
              </a:pPr>
              <a:r>
                <a:rPr lang="zh-CN" altLang="en-US" sz="3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单位 </a:t>
              </a:r>
              <a:r>
                <a:rPr lang="en-US" altLang="zh-CN" sz="3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2,</a:t>
              </a:r>
              <a:r>
                <a:rPr lang="zh-CN" altLang="en-US" sz="3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 城市；</a:t>
              </a:r>
              <a:r>
                <a:rPr lang="en-US" altLang="nl-NL" sz="3200" dirty="0">
                  <a:solidFill>
                    <a:srgbClr val="003F88"/>
                  </a:solidFill>
                  <a:ea typeface="微软雅黑" panose="020B0503020204020204" pitchFamily="34" charset="-122"/>
                  <a:cs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4" name="TextBox 4">
              <a:extLst>
                <a:ext uri="{FF2B5EF4-FFF2-40B4-BE49-F238E27FC236}">
                  <a16:creationId xmlns:a16="http://schemas.microsoft.com/office/drawing/2014/main" id="{32E6064E-3937-4D93-8108-26CC04BB3A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54957" y="1945331"/>
              <a:ext cx="16784638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hangingPunct="1"/>
              <a:r>
                <a:rPr lang="zh-CN" altLang="en-US" sz="6000" b="1" dirty="0">
                  <a:solidFill>
                    <a:srgbClr val="003F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分论坛一</a:t>
              </a:r>
              <a:r>
                <a:rPr lang="en-US" altLang="zh-CN" sz="6000" b="1" dirty="0">
                  <a:solidFill>
                    <a:srgbClr val="003F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: </a:t>
              </a:r>
              <a:r>
                <a:rPr lang="zh-CN" altLang="en-US" sz="6000" b="1" dirty="0">
                  <a:solidFill>
                    <a:srgbClr val="003F8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（论坛名称）</a:t>
              </a:r>
              <a:endParaRPr lang="en-GB" altLang="nl-NL" sz="6000" b="1" kern="1200" dirty="0">
                <a:solidFill>
                  <a:srgbClr val="003F8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5" name="文本框 34">
            <a:extLst>
              <a:ext uri="{FF2B5EF4-FFF2-40B4-BE49-F238E27FC236}">
                <a16:creationId xmlns:a16="http://schemas.microsoft.com/office/drawing/2014/main" id="{47644989-A89D-4A29-A115-990697C213F0}"/>
              </a:ext>
            </a:extLst>
          </p:cNvPr>
          <p:cNvSpPr txBox="1"/>
          <p:nvPr/>
        </p:nvSpPr>
        <p:spPr>
          <a:xfrm>
            <a:off x="33104963" y="1458073"/>
            <a:ext cx="12674221" cy="132480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说明：</a:t>
            </a:r>
            <a:b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）鼓励使用英文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中文亦可。</a:t>
            </a:r>
            <a:endParaRPr lang="en-US" altLang="zh-CN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）需填写分论坛名称。</a:t>
            </a:r>
            <a:endParaRPr lang="en-US" altLang="zh-CN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）各部分排版可根据需要设计调整，建议包含引言（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）、材料与方法（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Methods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）、结果与讨论（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and Discussion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）、结论（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）。</a:t>
            </a:r>
            <a:endParaRPr lang="en-US" altLang="zh-CN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）鼓励填写与海报内容相关的已发表论文，按照如下格式列举：</a:t>
            </a:r>
            <a:b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[1] </a:t>
            </a:r>
            <a:r>
              <a:rPr lang="zh-CN" altLang="en-US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第一作者</a:t>
            </a: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zh-CN" altLang="en-US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</a:t>
            </a: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(</a:t>
            </a:r>
            <a:r>
              <a:rPr lang="zh-CN" altLang="en-US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年份</a:t>
            </a: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 </a:t>
            </a:r>
            <a:r>
              <a:rPr lang="zh-CN" altLang="en-US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论文题目</a:t>
            </a: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r>
              <a:rPr lang="zh-CN" altLang="en-US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期刊</a:t>
            </a: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</a:t>
            </a:r>
            <a:r>
              <a:rPr lang="zh-CN" altLang="en-US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卷</a:t>
            </a: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期</a:t>
            </a: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): </a:t>
            </a:r>
            <a:r>
              <a:rPr lang="zh-CN" altLang="en-US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页码</a:t>
            </a:r>
            <a:r>
              <a:rPr lang="en-US" altLang="zh-CN" sz="48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endParaRPr lang="en-US" altLang="zh-CN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342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147</Words>
  <Application>Microsoft Office PowerPoint</Application>
  <PresentationFormat>自定义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华文行楷</vt:lpstr>
      <vt:lpstr>微软雅黑</vt:lpstr>
      <vt:lpstr>Arial</vt:lpstr>
      <vt:lpstr>Calibri</vt:lpstr>
      <vt:lpstr>Times New Roman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交叉院102</dc:creator>
  <cp:lastModifiedBy>交叉院102</cp:lastModifiedBy>
  <cp:revision>83</cp:revision>
  <cp:lastPrinted>2026-10-29T08:58:32Z</cp:lastPrinted>
  <dcterms:created xsi:type="dcterms:W3CDTF">2026-10-14T09:31:27Z</dcterms:created>
  <dcterms:modified xsi:type="dcterms:W3CDTF">2026-10-29T09:18:44Z</dcterms:modified>
</cp:coreProperties>
</file>